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" d="100"/>
          <a:sy n="11" d="100"/>
        </p:scale>
        <p:origin x="2140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08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5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43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50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97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1205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94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33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72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123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74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B4433-FA44-4254-A024-26A11052A2B4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71883-EA54-4B4D-BD8F-C6357D5F3B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088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786" y="608743"/>
            <a:ext cx="30504502" cy="425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53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7</cp:revision>
  <dcterms:created xsi:type="dcterms:W3CDTF">2026-05-26T20:50:41Z</dcterms:created>
  <dcterms:modified xsi:type="dcterms:W3CDTF">2026-05-29T13:49:07Z</dcterms:modified>
</cp:coreProperties>
</file>