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55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88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62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787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235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230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26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03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4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52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74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67AA-8C5D-460D-AFD0-A76402EB928E}" type="datetimeFigureOut">
              <a:rPr lang="pt-BR" smtClean="0"/>
              <a:t>29/05/2026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9F543-11D3-4B34-917A-C7A549B8BF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02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1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74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0364" y="489528"/>
            <a:ext cx="5800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Título da Palestra</a:t>
            </a:r>
          </a:p>
          <a:p>
            <a:r>
              <a:rPr lang="pt-BR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Palestrante</a:t>
            </a:r>
            <a:endParaRPr lang="pt-BR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327" y="5744075"/>
            <a:ext cx="1223499" cy="77393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309" y="397801"/>
            <a:ext cx="2904517" cy="103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814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3</cp:revision>
  <dcterms:created xsi:type="dcterms:W3CDTF">2026-05-26T20:20:00Z</dcterms:created>
  <dcterms:modified xsi:type="dcterms:W3CDTF">2026-05-29T19:02:16Z</dcterms:modified>
</cp:coreProperties>
</file>